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463" r:id="rId2"/>
    <p:sldId id="472" r:id="rId3"/>
    <p:sldId id="473" r:id="rId4"/>
    <p:sldId id="474" r:id="rId5"/>
    <p:sldId id="47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ED609-9FC4-4A5C-82E2-C1AC3DEA768E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1753A-C05B-44C3-8CB4-0FCC33CDC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1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DD6CAB6-5441-4599-A8D4-D4E76FCB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25DCF62-B398-476F-9E88-B213C19552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45F8648-0AC4-4D90-9871-5ABA9806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5B37978-18FC-48C9-B30D-5F0F720A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C7BC8A0-2A16-423B-937E-095D605D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74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61DBCC-C971-45FA-9EA1-2C8AFDA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60943C-33C2-45D4-A5A5-EF583CCD7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A186C5B-2312-4523-8069-0C5E43F8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86D24B6-859D-4111-8E17-CDA0A75E2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AF0501D-A1E8-42A9-9581-0F1D54F9E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335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8BFF832B-F90F-441C-BDE6-073FC1A3A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6A0C9CD-0A0A-4A25-B9D6-1E8A9E7A60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3E8CBB-BFEA-4E4F-B868-DEC924AC8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45082C0-3A92-460B-8337-5853ABC6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3B84FC0-4278-48E5-AB5A-B85EE4912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742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0DEE01-12F0-4218-A670-C0573716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9F56EFB-BCAC-46F0-88BB-00213CA35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84A2E2C-61A4-4B17-AFDD-447C1ADD0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95E260F-3424-41EE-90DA-E09B6E5E4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74E739F-0A00-481C-808E-8EA1982E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25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A38AEC-140B-41A3-83CE-EAD58C6E6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B5A20F4F-B3ED-400A-B24C-1414471F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A1BAF0F-872D-4F6C-BD2B-535EA50CA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8916E41-8E75-406C-9E68-205450331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A860865-0820-4D07-83EC-2DE12488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00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F400A4-EF7A-4EB3-A50C-1C9D46C2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3658BF5-7FC4-486D-9D6E-F28EBAD3B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18176D8D-8622-4F6A-98A1-FFDB350BDF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B8FF0E0-A96E-41FE-8994-7BC96C04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3A05D16-C556-48C5-898E-BBA99320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7A69F17-010E-4932-914B-A9E129DA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395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8C8E65-0D63-429D-904C-11EA3CF1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9E278DA-D9E4-4CA9-BB35-E2C1F552A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6E1C55E-3E0A-45CB-80B6-29B2B2CE0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F8B5F8F7-B6E9-4E20-A02C-0E072739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8C3C540-9CD0-4695-B133-5A9F34CA1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4675D49-A2C9-47F8-B658-A0B5BCC6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22D45190-C6E5-4B98-AF4C-670A83220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28B831-D472-4E9B-BDF9-127C5B5B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81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F22DAB5-ECF8-4C8B-9284-9A768DDE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BDEFBF9-BFFE-4685-B8DB-08DF7832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8BDB420-698D-4FD6-9BCE-933C5BE5B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A64B4EF5-3D49-46A7-867F-7BF38A2C1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821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18B522E8-94C3-497E-9515-2464F4EB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1E29E425-E355-4002-A1E9-FD1851C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5B217C31-9C02-48F3-A193-6E5B1187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833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71662CF-0945-4F8D-A889-F95805BCB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DE1B38E-C61F-4162-BEF8-2D1F3408A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5CB7DF-1634-4233-86F2-7AA36D2C3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D8CCF68-592E-4973-B04C-64EC759C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DA68B31-02DF-406E-AC7D-302C7C7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71A17FC2-55A1-48B3-978B-33BD5398B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611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ADC7390-C9D2-4513-A57A-C9A272CAD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B6F32F34-B611-4B3D-B052-D735148E39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61115B-474D-4633-BABE-90D7E32B9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D533EC9-5F15-4135-9402-DDB327BA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BE3D81E-FE89-411B-887D-0E513D11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EE1E0C0-36A8-4E85-8FC4-4E07C131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98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83698655-B947-4CE6-9E56-FB3E567E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6C3724C-2207-43DC-BC59-398DCF661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FB41622-4652-426C-8FBB-EE8B2A340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C541F-3958-4ACD-9A42-0DEFED04E85B}" type="datetimeFigureOut">
              <a:rPr lang="hr-HR" smtClean="0"/>
              <a:t>27.2.2022.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A58F2BC-D5C8-49ED-8FB4-D39D29C81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1F7A62B-11DC-4C81-A486-6B7004460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FEBB-520E-4B38-8A41-A294780F0C4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0970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61b101c2-dded-4f79-ae04-65fa68af934b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96045-540C-4474-B698-188DB7FA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529943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z="2800" dirty="0" err="1"/>
              <a:t>Holidays</a:t>
            </a:r>
            <a:r>
              <a:rPr lang="hr-HR" sz="2800" dirty="0"/>
              <a:t>:</a:t>
            </a:r>
            <a:br>
              <a:rPr lang="en-US" sz="2800" dirty="0"/>
            </a:br>
            <a:br>
              <a:rPr lang="en-US" sz="2800" dirty="0"/>
            </a:br>
            <a:r>
              <a:rPr lang="hr-HR" sz="2800" dirty="0" err="1"/>
              <a:t>Aussie</a:t>
            </a:r>
            <a:r>
              <a:rPr lang="hr-HR" sz="2800" dirty="0"/>
              <a:t> </a:t>
            </a:r>
            <a:r>
              <a:rPr lang="hr-HR" sz="2800" dirty="0" err="1"/>
              <a:t>Christmas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DF726-47E0-4EC3-AB65-9DB957377ABC}"/>
              </a:ext>
            </a:extLst>
          </p:cNvPr>
          <p:cNvSpPr txBox="1"/>
          <p:nvPr/>
        </p:nvSpPr>
        <p:spPr>
          <a:xfrm>
            <a:off x="838199" y="1825625"/>
            <a:ext cx="4381871" cy="3399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ovoj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ćeš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</a:t>
            </a:r>
            <a:r>
              <a:rPr kumimoji="0" lang="hr-HR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ekciji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usporediti božićne običaje u Australiji i Hrvatskoj</a:t>
            </a:r>
            <a:r>
              <a:rPr lang="hr-HR" sz="2000" i="1" dirty="0">
                <a:solidFill>
                  <a:prstClr val="white"/>
                </a:solidFill>
                <a:latin typeface="Calibri" panose="020F0502020204030204"/>
              </a:rPr>
              <a:t>.</a:t>
            </a:r>
            <a:r>
              <a:rPr lang="hr-HR" sz="200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kumimoji="0" lang="hr-HR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7D4603-C1D1-449D-AF5B-D4A5A91E7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79093" y="394546"/>
            <a:ext cx="3936488" cy="738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EEA301-4B8B-40FE-BAA0-FCBC412AEB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37" b="2232"/>
          <a:stretch/>
        </p:blipFill>
        <p:spPr>
          <a:xfrm>
            <a:off x="7928136" y="1527184"/>
            <a:ext cx="3987445" cy="51483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AA0985B-0537-4CEC-8B56-28B01B42B5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9618" y="2924895"/>
            <a:ext cx="2600302" cy="339951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26964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3FF0DA-93ED-47F6-AFAE-C84292A9F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6298" y="422954"/>
            <a:ext cx="5814875" cy="2639842"/>
          </a:xfrm>
        </p:spPr>
        <p:txBody>
          <a:bodyPr/>
          <a:lstStyle/>
          <a:p>
            <a:r>
              <a:rPr lang="hr-HR" dirty="0"/>
              <a:t>Open </a:t>
            </a:r>
            <a:r>
              <a:rPr lang="hr-HR" dirty="0" err="1"/>
              <a:t>your</a:t>
            </a:r>
            <a:r>
              <a:rPr lang="hr-HR" dirty="0"/>
              <a:t> </a:t>
            </a:r>
            <a:r>
              <a:rPr lang="hr-HR" dirty="0" err="1"/>
              <a:t>book</a:t>
            </a:r>
            <a:r>
              <a:rPr lang="hr-HR" dirty="0"/>
              <a:t>, </a:t>
            </a:r>
            <a:r>
              <a:rPr lang="hr-HR" dirty="0" err="1"/>
              <a:t>page</a:t>
            </a:r>
            <a:r>
              <a:rPr lang="hr-HR" dirty="0"/>
              <a:t> 97</a:t>
            </a:r>
          </a:p>
          <a:p>
            <a:r>
              <a:rPr lang="hr-HR" dirty="0" err="1"/>
              <a:t>Task</a:t>
            </a:r>
            <a:r>
              <a:rPr lang="hr-HR" dirty="0"/>
              <a:t> 1: </a:t>
            </a:r>
            <a:r>
              <a:rPr lang="hr-HR" dirty="0" err="1"/>
              <a:t>What’s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weather</a:t>
            </a:r>
            <a:r>
              <a:rPr lang="hr-HR" dirty="0"/>
              <a:t> </a:t>
            </a:r>
            <a:r>
              <a:rPr lang="hr-HR" dirty="0" err="1"/>
              <a:t>like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Croatia at </a:t>
            </a:r>
            <a:r>
              <a:rPr lang="hr-HR" dirty="0" err="1"/>
              <a:t>Christmas</a:t>
            </a:r>
            <a:r>
              <a:rPr lang="hr-HR" dirty="0"/>
              <a:t> time?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Kakvo je vrijeme u Hrvatskoj za božićne blagdane? Odgovori na pitanje u bilježnicu.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AD8292-8ED3-4D50-8FB9-A1658E188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237825" cy="68476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B8370FB-6FEE-4369-8726-0F499CB217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35" t="28728" r="5096"/>
          <a:stretch/>
        </p:blipFill>
        <p:spPr>
          <a:xfrm>
            <a:off x="2672179" y="4181383"/>
            <a:ext cx="7395099" cy="90587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20600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E2146-95D6-4049-8F66-E6D2481BB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7790" y="482599"/>
            <a:ext cx="6231756" cy="1479365"/>
          </a:xfrm>
        </p:spPr>
        <p:txBody>
          <a:bodyPr>
            <a:normAutofit fontScale="92500" lnSpcReduction="10000"/>
          </a:bodyPr>
          <a:lstStyle/>
          <a:p>
            <a:r>
              <a:rPr lang="hr-HR" dirty="0" err="1"/>
              <a:t>Task</a:t>
            </a:r>
            <a:r>
              <a:rPr lang="hr-HR" dirty="0"/>
              <a:t> 2: Read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text</a:t>
            </a:r>
            <a:r>
              <a:rPr lang="hr-HR" dirty="0"/>
              <a:t> </a:t>
            </a:r>
            <a:r>
              <a:rPr lang="hr-HR" dirty="0" err="1"/>
              <a:t>about</a:t>
            </a:r>
            <a:r>
              <a:rPr lang="hr-HR" dirty="0"/>
              <a:t> </a:t>
            </a:r>
            <a:r>
              <a:rPr lang="hr-HR" dirty="0" err="1"/>
              <a:t>Christmas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Australia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match</a:t>
            </a:r>
            <a:r>
              <a:rPr lang="hr-HR" dirty="0"/>
              <a:t>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pictures</a:t>
            </a:r>
            <a:r>
              <a:rPr lang="hr-HR" dirty="0"/>
              <a:t> to </a:t>
            </a:r>
            <a:r>
              <a:rPr lang="hr-HR" dirty="0" err="1"/>
              <a:t>the</a:t>
            </a:r>
            <a:r>
              <a:rPr lang="hr-HR" dirty="0"/>
              <a:t> </a:t>
            </a:r>
            <a:r>
              <a:rPr lang="hr-HR" dirty="0" err="1"/>
              <a:t>paragaphs</a:t>
            </a:r>
            <a:r>
              <a:rPr lang="hr-HR" dirty="0"/>
              <a:t>.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Pročitaj tekst i poveži slike i odlomke.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075856-781B-4AB8-A411-2C266EF2B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36918" cy="68464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74ED48-C5DF-415C-8665-07AD00C004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3864" y="2119008"/>
            <a:ext cx="6862697" cy="425639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5A059A-DB3D-477F-8D7B-420278A83D9B}"/>
              </a:ext>
            </a:extLst>
          </p:cNvPr>
          <p:cNvSpPr txBox="1"/>
          <p:nvPr/>
        </p:nvSpPr>
        <p:spPr>
          <a:xfrm>
            <a:off x="4197566" y="2158484"/>
            <a:ext cx="257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1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879001-7FD1-47B4-A878-F88BE6EBE444}"/>
              </a:ext>
            </a:extLst>
          </p:cNvPr>
          <p:cNvSpPr txBox="1"/>
          <p:nvPr/>
        </p:nvSpPr>
        <p:spPr>
          <a:xfrm>
            <a:off x="7661802" y="5098484"/>
            <a:ext cx="257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5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9560A1-7A08-467F-8AF6-C17D446F9266}"/>
              </a:ext>
            </a:extLst>
          </p:cNvPr>
          <p:cNvSpPr txBox="1"/>
          <p:nvPr/>
        </p:nvSpPr>
        <p:spPr>
          <a:xfrm>
            <a:off x="4188557" y="5283150"/>
            <a:ext cx="257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6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3F8368-3C85-4E2A-AC69-236F2450444F}"/>
              </a:ext>
            </a:extLst>
          </p:cNvPr>
          <p:cNvSpPr txBox="1"/>
          <p:nvPr/>
        </p:nvSpPr>
        <p:spPr>
          <a:xfrm>
            <a:off x="4195013" y="4177785"/>
            <a:ext cx="257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4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BE303D-E9EE-423D-B565-37E5D09684DC}"/>
              </a:ext>
            </a:extLst>
          </p:cNvPr>
          <p:cNvSpPr txBox="1"/>
          <p:nvPr/>
        </p:nvSpPr>
        <p:spPr>
          <a:xfrm>
            <a:off x="7651778" y="3635888"/>
            <a:ext cx="257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2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A157D8-1DD7-42A5-96F3-0EDCB97E1E8B}"/>
              </a:ext>
            </a:extLst>
          </p:cNvPr>
          <p:cNvSpPr txBox="1"/>
          <p:nvPr/>
        </p:nvSpPr>
        <p:spPr>
          <a:xfrm>
            <a:off x="7661803" y="2158484"/>
            <a:ext cx="257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>
                <a:solidFill>
                  <a:srgbClr val="FF0000"/>
                </a:solidFill>
              </a:rPr>
              <a:t>3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39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A3AF3-78C3-400E-B52A-4D790FB26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4121" y="520700"/>
            <a:ext cx="6121154" cy="4351338"/>
          </a:xfrm>
        </p:spPr>
        <p:txBody>
          <a:bodyPr>
            <a:normAutofit fontScale="92500" lnSpcReduction="10000"/>
          </a:bodyPr>
          <a:lstStyle/>
          <a:p>
            <a:r>
              <a:rPr lang="hr-HR" dirty="0" err="1"/>
              <a:t>Task</a:t>
            </a:r>
            <a:r>
              <a:rPr lang="hr-HR" dirty="0"/>
              <a:t> 3: </a:t>
            </a:r>
            <a:r>
              <a:rPr lang="hr-HR" dirty="0" err="1"/>
              <a:t>Compare</a:t>
            </a:r>
            <a:r>
              <a:rPr lang="hr-HR" dirty="0"/>
              <a:t> </a:t>
            </a:r>
            <a:r>
              <a:rPr lang="hr-HR" dirty="0" err="1"/>
              <a:t>Christmas</a:t>
            </a:r>
            <a:r>
              <a:rPr lang="hr-HR" dirty="0"/>
              <a:t> </a:t>
            </a:r>
            <a:r>
              <a:rPr lang="hr-HR" dirty="0" err="1"/>
              <a:t>traditions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Croatia </a:t>
            </a:r>
            <a:r>
              <a:rPr lang="hr-HR" dirty="0" err="1"/>
              <a:t>and</a:t>
            </a:r>
            <a:r>
              <a:rPr lang="hr-HR" dirty="0"/>
              <a:t> Australia. </a:t>
            </a:r>
            <a:r>
              <a:rPr lang="hr-HR" dirty="0" err="1"/>
              <a:t>What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</a:t>
            </a:r>
            <a:r>
              <a:rPr lang="hr-HR" dirty="0" err="1"/>
              <a:t>similar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what</a:t>
            </a:r>
            <a:r>
              <a:rPr lang="hr-HR" dirty="0"/>
              <a:t> </a:t>
            </a:r>
            <a:r>
              <a:rPr lang="hr-HR" dirty="0" err="1"/>
              <a:t>is</a:t>
            </a:r>
            <a:r>
              <a:rPr lang="hr-HR" dirty="0"/>
              <a:t> </a:t>
            </a:r>
            <a:r>
              <a:rPr lang="hr-HR" dirty="0" err="1"/>
              <a:t>different</a:t>
            </a:r>
            <a:r>
              <a:rPr lang="hr-HR" dirty="0"/>
              <a:t>?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Usporedi božićne običaje u Hrvatskoj i Australiji. Što je slično, a što različito. Odgovore napiši u bilježnicu.</a:t>
            </a:r>
          </a:p>
          <a:p>
            <a:r>
              <a:rPr lang="hr-HR" dirty="0" err="1"/>
              <a:t>Task</a:t>
            </a:r>
            <a:r>
              <a:rPr lang="hr-HR" dirty="0"/>
              <a:t> 4: How </a:t>
            </a:r>
            <a:r>
              <a:rPr lang="hr-HR" dirty="0" err="1"/>
              <a:t>would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like</a:t>
            </a:r>
            <a:r>
              <a:rPr lang="hr-HR" dirty="0"/>
              <a:t> to </a:t>
            </a:r>
            <a:r>
              <a:rPr lang="hr-HR" dirty="0" err="1"/>
              <a:t>spend</a:t>
            </a:r>
            <a:r>
              <a:rPr lang="hr-HR" dirty="0"/>
              <a:t> </a:t>
            </a:r>
            <a:r>
              <a:rPr lang="hr-HR" dirty="0" err="1"/>
              <a:t>Christmas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Australia? </a:t>
            </a:r>
            <a:r>
              <a:rPr lang="hr-HR" dirty="0" err="1"/>
              <a:t>What</a:t>
            </a:r>
            <a:r>
              <a:rPr lang="hr-HR" dirty="0"/>
              <a:t> </a:t>
            </a:r>
            <a:r>
              <a:rPr lang="hr-HR" dirty="0" err="1"/>
              <a:t>would</a:t>
            </a:r>
            <a:r>
              <a:rPr lang="hr-HR" dirty="0"/>
              <a:t> </a:t>
            </a:r>
            <a:r>
              <a:rPr lang="hr-HR" dirty="0" err="1"/>
              <a:t>you</a:t>
            </a:r>
            <a:r>
              <a:rPr lang="hr-HR" dirty="0"/>
              <a:t> </a:t>
            </a:r>
            <a:r>
              <a:rPr lang="hr-HR" dirty="0" err="1"/>
              <a:t>miss</a:t>
            </a:r>
            <a:r>
              <a:rPr lang="hr-HR" dirty="0"/>
              <a:t> most </a:t>
            </a:r>
            <a:r>
              <a:rPr lang="hr-HR" dirty="0" err="1"/>
              <a:t>about</a:t>
            </a:r>
            <a:r>
              <a:rPr lang="hr-HR" dirty="0"/>
              <a:t> </a:t>
            </a:r>
            <a:r>
              <a:rPr lang="hr-HR" dirty="0" err="1"/>
              <a:t>your</a:t>
            </a:r>
            <a:r>
              <a:rPr lang="hr-HR" dirty="0"/>
              <a:t> home </a:t>
            </a:r>
            <a:r>
              <a:rPr lang="hr-HR" dirty="0" err="1"/>
              <a:t>country</a:t>
            </a:r>
            <a:r>
              <a:rPr lang="hr-HR" dirty="0"/>
              <a:t>? </a:t>
            </a:r>
            <a:r>
              <a:rPr lang="hr-HR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Bi li volio/voljela provesti božićne praznike u Australiji? Što bi ti najviše nedostajalo? Odgovore napiši u bilježnicu.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C97F29-539C-45BB-B11D-C74942FB1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99"/>
            <a:ext cx="5236918" cy="68464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574783-8887-451B-B952-81275A2FF9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98" t="1" r="13948" b="8270"/>
          <a:stretch/>
        </p:blipFill>
        <p:spPr>
          <a:xfrm>
            <a:off x="3204839" y="4785064"/>
            <a:ext cx="6818050" cy="155223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0607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1905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Otvori sljedeću poveznicu, te odaberi </a:t>
            </a:r>
            <a:r>
              <a:rPr lang="hr-HR" sz="2000" b="1" dirty="0">
                <a:solidFill>
                  <a:prstClr val="black"/>
                </a:solidFill>
                <a:latin typeface="Calibri" panose="020F0502020204030204"/>
              </a:rPr>
              <a:t>PLAY AND LEARN</a:t>
            </a:r>
            <a:r>
              <a:rPr kumimoji="0" lang="hr-HR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  <a:p>
            <a:pPr marL="0" lvl="0" indent="0" algn="ctr">
              <a:buNone/>
              <a:defRPr/>
            </a:pPr>
            <a:r>
              <a:rPr lang="hr-HR" sz="2000" dirty="0">
                <a:solidFill>
                  <a:prstClr val="black"/>
                </a:solidFill>
                <a:hlinkClick r:id="rId4"/>
              </a:rPr>
              <a:t>https://www.e-sfera.hr/dodatni-digitalni-sadrzaji/61b101c2-dded-4f79-ae04-65fa68af934b/</a:t>
            </a: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lang="hr-HR" sz="2000" dirty="0">
              <a:solidFill>
                <a:prstClr val="black"/>
              </a:solidFill>
            </a:endParaRPr>
          </a:p>
          <a:p>
            <a:pPr marL="0" lvl="0" indent="0" algn="ctr">
              <a:buNone/>
              <a:defRPr/>
            </a:pP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hr-HR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2146</TotalTime>
  <Words>192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sustava Office</vt:lpstr>
      <vt:lpstr>Holidays:  Aussie Christmas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ZVONKA IVKOVIĆ</dc:creator>
  <cp:lastModifiedBy>ZVONKA IVKOVIĆ</cp:lastModifiedBy>
  <cp:revision>189</cp:revision>
  <dcterms:created xsi:type="dcterms:W3CDTF">2021-09-01T06:25:32Z</dcterms:created>
  <dcterms:modified xsi:type="dcterms:W3CDTF">2022-02-27T11:26:04Z</dcterms:modified>
</cp:coreProperties>
</file>